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9739" y="0"/>
            <a:ext cx="707197" cy="1493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140053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899" y="0"/>
            <a:ext cx="706877" cy="149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/>
                <a:latin typeface="Arial Black" panose="020B0A04020102020204" pitchFamily="34" charset="0"/>
              </a:rPr>
              <a:t>Disability Sunday Quiz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563100" cy="26460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	How likely are disabled adults in the UK not to hold any qualifications compared </a:t>
            </a:r>
            <a:r>
              <a:rPr lang="en-GB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rest of the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251200"/>
            <a:ext cx="8946541" cy="29971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times as likely 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82" y="2630219"/>
            <a:ext cx="3605518" cy="3421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7291" y="6002178"/>
            <a:ext cx="6134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Source: https</a:t>
            </a:r>
            <a:r>
              <a:rPr lang="en-GB" sz="1000" dirty="0"/>
              <a:t>://friendshipwebquest.wikispaces.com/file/detail/education_clip_art.jpg/318245696</a:t>
            </a:r>
          </a:p>
        </p:txBody>
      </p:sp>
    </p:spTree>
    <p:extLst>
      <p:ext uri="{BB962C8B-B14F-4D97-AF65-F5344CB8AC3E}">
        <p14:creationId xmlns:p14="http://schemas.microsoft.com/office/powerpoint/2010/main" val="13934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715500" cy="26206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	How likely are disabled people to suffer violence at work, compared with the rest of their colleagues?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200400"/>
            <a:ext cx="8946541" cy="30479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times as likely  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62" y="2959100"/>
            <a:ext cx="2790476" cy="28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9162" y="5778148"/>
            <a:ext cx="2790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colbycriminaljustice.wikidot.com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6243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8111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	In a recent SCOPE survey, what percentage of the British public admitted that they try to avoid disabled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479800"/>
            <a:ext cx="8946541" cy="27685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254374"/>
            <a:ext cx="6096000" cy="321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1634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	According to the World Health Organisation, how many disabled people are there in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32100"/>
            <a:ext cx="8946541" cy="34162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billion 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176587"/>
            <a:ext cx="3575050" cy="2538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684552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Source:https</a:t>
            </a:r>
            <a:r>
              <a:rPr lang="en-GB" sz="1000" dirty="0"/>
              <a:t>://edci815.wikispaces.com/</a:t>
            </a:r>
            <a:r>
              <a:rPr lang="en-GB" sz="1000" dirty="0" err="1"/>
              <a:t>Special+Education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276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1380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	What percentage of the world’s disabled people live in developing countries?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57500"/>
            <a:ext cx="8946541" cy="33908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33" y="3085822"/>
            <a:ext cx="2717933" cy="2717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4933" y="5789511"/>
            <a:ext cx="2425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http://www.boundless.com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38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0872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	How many of the world’s disabled people are under the age of 18?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55900"/>
            <a:ext cx="8946541" cy="34924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 million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902365"/>
            <a:ext cx="4165600" cy="393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6300" y="5795323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http://som.flinders.edu.au/FUSAWikis/dsrswiki01/doku.php?id=praca2010amaliefiebiger</a:t>
            </a:r>
          </a:p>
        </p:txBody>
      </p:sp>
    </p:spTree>
    <p:extLst>
      <p:ext uri="{BB962C8B-B14F-4D97-AF65-F5344CB8AC3E}">
        <p14:creationId xmlns:p14="http://schemas.microsoft.com/office/powerpoint/2010/main" val="32099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718"/>
            <a:ext cx="9931400" cy="32683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	According to the Chartered Institute of Housing, what proportion of people adversely affected by the bedroom tax are disabled?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886200"/>
            <a:ext cx="8946541" cy="23621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thirds 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069724"/>
            <a:ext cx="4330700" cy="3238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100" y="6308334"/>
            <a:ext cx="588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http://infantile-disorder.blogspot.co.uk/2013/02/liverpool-housing-association-occupied.html</a:t>
            </a:r>
          </a:p>
        </p:txBody>
      </p:sp>
    </p:spTree>
    <p:extLst>
      <p:ext uri="{BB962C8B-B14F-4D97-AF65-F5344CB8AC3E}">
        <p14:creationId xmlns:p14="http://schemas.microsoft.com/office/powerpoint/2010/main" val="39895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1634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	In the UK, what percentage of the working age population have a disability</a:t>
            </a:r>
            <a:r>
              <a:rPr lang="en-GB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78200"/>
            <a:ext cx="8946541" cy="28701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6" y="3201652"/>
            <a:ext cx="2820304" cy="30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20999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	In the UK, what percentage of adults of state pension age have a disability?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19400"/>
            <a:ext cx="8946541" cy="34289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989776"/>
            <a:ext cx="4064000" cy="4380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8553" y="6391988"/>
            <a:ext cx="7861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Source: http</a:t>
            </a:r>
            <a:r>
              <a:rPr lang="en-GB" sz="1000" dirty="0"/>
              <a:t>://carlolara.wikispaces.com/file/detail/happy-old-man-in-walker.jpg/355880754?q=happy-old-man-in-walker.jpg</a:t>
            </a:r>
          </a:p>
        </p:txBody>
      </p:sp>
    </p:spTree>
    <p:extLst>
      <p:ext uri="{BB962C8B-B14F-4D97-AF65-F5344CB8AC3E}">
        <p14:creationId xmlns:p14="http://schemas.microsoft.com/office/powerpoint/2010/main" val="14423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2718"/>
            <a:ext cx="9250734" cy="3306482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	According to UK government </a:t>
            </a:r>
            <a:r>
              <a:rPr lang="en-GB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what percentage of children in families with a disabled member are living in </a:t>
            </a:r>
            <a:r>
              <a:rPr lang="en-GB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poverty in this country?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90900"/>
            <a:ext cx="8946541" cy="2857499"/>
          </a:xfrm>
        </p:spPr>
        <p:txBody>
          <a:bodyPr/>
          <a:lstStyle/>
          <a:p>
            <a:endParaRPr lang="en-GB" dirty="0" smtClean="0"/>
          </a:p>
          <a:p>
            <a:r>
              <a:rPr lang="en-GB" sz="4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n-GB" sz="4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894283"/>
            <a:ext cx="4178300" cy="2354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2100" y="624839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/>
              <a:t>Source: http://challenge-global.wikispaces.com/7.+The+fight+against+Poverty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346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82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Ion</vt:lpstr>
      <vt:lpstr>Disability Sunday Quiz 2015</vt:lpstr>
      <vt:lpstr>1. In a recent SCOPE survey, what percentage of the British public admitted that they try to avoid disabled people?</vt:lpstr>
      <vt:lpstr>2. According to the World Health Organisation, how many disabled people are there in the world?</vt:lpstr>
      <vt:lpstr>3. What percentage of the world’s disabled people live in developing countries?</vt:lpstr>
      <vt:lpstr>4. How many of the world’s disabled people are under the age of 18?</vt:lpstr>
      <vt:lpstr>5. According to the Chartered Institute of Housing, what proportion of people adversely affected by the bedroom tax are disabled?</vt:lpstr>
      <vt:lpstr>6. In the UK, what percentage of the working age population have a disability? </vt:lpstr>
      <vt:lpstr>7. In the UK, what percentage of adults of state pension age have a disability?</vt:lpstr>
      <vt:lpstr>8. According to UK government figures, what percentage of children in families with a disabled member are living in poverty in this country?</vt:lpstr>
      <vt:lpstr>9. How likely are disabled adults in the UK not to hold any qualifications compared with the rest of the population?</vt:lpstr>
      <vt:lpstr>10. How likely are disabled people to suffer violence at work, compared with the rest of their colleagues?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Sunday Quiz 2015</dc:title>
  <dc:creator>Ros Bayes</dc:creator>
  <cp:lastModifiedBy>Peter Tye</cp:lastModifiedBy>
  <cp:revision>17</cp:revision>
  <dcterms:created xsi:type="dcterms:W3CDTF">2015-04-01T07:12:39Z</dcterms:created>
  <dcterms:modified xsi:type="dcterms:W3CDTF">2015-04-15T14:08:55Z</dcterms:modified>
</cp:coreProperties>
</file>